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922"/>
    <a:srgbClr val="FEFEFE"/>
    <a:srgbClr val="B8C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15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782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7AF04-92A9-4555-BD57-A5EFA16569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70315-F928-4C35-917B-E17DE2442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70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3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6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82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9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3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0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4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7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1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2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" y="61843"/>
            <a:ext cx="25188863" cy="35995429"/>
          </a:xfrm>
          <a:prstGeom prst="rect">
            <a:avLst/>
          </a:prstGeom>
        </p:spPr>
      </p:pic>
      <p:sp>
        <p:nvSpPr>
          <p:cNvPr id="10" name="Rectangle: Top Corners Rounded 7">
            <a:extLst>
              <a:ext uri="{FF2B5EF4-FFF2-40B4-BE49-F238E27FC236}">
                <a16:creationId xmlns="" xmlns:a16="http://schemas.microsoft.com/office/drawing/2014/main" id="{82F29DDC-56CE-50E1-9F1E-495E5AD9FBD4}"/>
              </a:ext>
            </a:extLst>
          </p:cNvPr>
          <p:cNvSpPr/>
          <p:nvPr userDrawn="1"/>
        </p:nvSpPr>
        <p:spPr>
          <a:xfrm>
            <a:off x="-25" y="35553229"/>
            <a:ext cx="25199975" cy="457200"/>
          </a:xfrm>
          <a:prstGeom prst="round2Same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12114499" y="854400"/>
            <a:ext cx="120436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4000" b="1" dirty="0" smtClean="0">
                <a:solidFill>
                  <a:srgbClr val="385623"/>
                </a:solidFill>
                <a:effectLst>
                  <a:outerShdw blurRad="50800" dist="38100" algn="l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نهمین کنفرانس ملی و اولین کنفرانس بین‌المللی فیزیولوژی گیاهی </a:t>
            </a:r>
            <a:endParaRPr lang="en-US" sz="40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12329815" y="2051513"/>
            <a:ext cx="11613051" cy="6227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>
              <a:lnSpc>
                <a:spcPct val="115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US" sz="3200" b="1" baseline="30000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32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National and 1</a:t>
            </a:r>
            <a:r>
              <a:rPr lang="en-US" sz="3200" b="1" baseline="30000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32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International Conference of Plant Physiology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1432124" y="989252"/>
            <a:ext cx="40911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400" b="1" dirty="0" smtClean="0">
                <a:solidFill>
                  <a:srgbClr val="385623"/>
                </a:solidFill>
                <a:effectLst>
                  <a:outerShdw blurRad="50800" dist="38100" algn="l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27-29 </a:t>
            </a:r>
            <a:r>
              <a:rPr lang="fa-IR" sz="2400" b="1" dirty="0" smtClean="0">
                <a:solidFill>
                  <a:srgbClr val="385623"/>
                </a:solidFill>
                <a:effectLst>
                  <a:outerShdw blurRad="50800" dist="38100" algn="l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بهمن 1404، دانشگاه گیلان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532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="" xmlns:a16="http://schemas.microsoft.com/office/drawing/2014/main" id="{593C314D-B4DF-18B7-BEC1-AC9E83821C08}"/>
              </a:ext>
            </a:extLst>
          </p:cNvPr>
          <p:cNvSpPr/>
          <p:nvPr/>
        </p:nvSpPr>
        <p:spPr>
          <a:xfrm>
            <a:off x="890587" y="3759200"/>
            <a:ext cx="23418800" cy="2336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1549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9600" dirty="0">
                <a:solidFill>
                  <a:schemeClr val="tx1"/>
                </a:solidFill>
                <a:cs typeface="B Titr" panose="00000700000000000000" pitchFamily="2" charset="-78"/>
              </a:rPr>
              <a:t>عنوان مقاله (فونت </a:t>
            </a:r>
            <a:r>
              <a:rPr lang="en-US" sz="9600" b="1" dirty="0">
                <a:solidFill>
                  <a:schemeClr val="tx1"/>
                </a:solidFill>
                <a:cs typeface="B Titr" panose="00000700000000000000" pitchFamily="2" charset="-78"/>
              </a:rPr>
              <a:t>B </a:t>
            </a:r>
            <a:r>
              <a:rPr lang="en-US" sz="9600" b="1" dirty="0" err="1">
                <a:solidFill>
                  <a:schemeClr val="tx1"/>
                </a:solidFill>
                <a:cs typeface="B Titr" panose="00000700000000000000" pitchFamily="2" charset="-78"/>
              </a:rPr>
              <a:t>Titr</a:t>
            </a:r>
            <a:r>
              <a:rPr lang="fa-IR" sz="9600" dirty="0">
                <a:solidFill>
                  <a:schemeClr val="tx1"/>
                </a:solidFill>
                <a:cs typeface="B Titr" panose="00000700000000000000" pitchFamily="2" charset="-78"/>
              </a:rPr>
              <a:t>)</a:t>
            </a:r>
            <a:endParaRPr lang="en-US" sz="96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C37A9B7-F825-95CE-C230-697B38EB0EB0}"/>
              </a:ext>
            </a:extLst>
          </p:cNvPr>
          <p:cNvSpPr txBox="1"/>
          <p:nvPr/>
        </p:nvSpPr>
        <p:spPr>
          <a:xfrm>
            <a:off x="1057470" y="6586543"/>
            <a:ext cx="23085034" cy="228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3492361" rtl="1"/>
            <a:r>
              <a:rPr lang="fa-IR" sz="3600" b="1" dirty="0">
                <a:solidFill>
                  <a:schemeClr val="tx1"/>
                </a:solidFill>
                <a:cs typeface="B Zar" pitchFamily="2" charset="-78"/>
              </a:rPr>
              <a:t>نام و نام خانوادگي نويسنده اول</a:t>
            </a:r>
            <a:r>
              <a:rPr lang="fa-IR" sz="3600" b="1" baseline="30000" dirty="0">
                <a:solidFill>
                  <a:schemeClr val="tx1"/>
                </a:solidFill>
                <a:cs typeface="B Zar" pitchFamily="2" charset="-78"/>
              </a:rPr>
              <a:t>1 *</a:t>
            </a:r>
            <a:r>
              <a:rPr lang="fa-IR" sz="3600" b="1" dirty="0">
                <a:solidFill>
                  <a:schemeClr val="tx1"/>
                </a:solidFill>
                <a:cs typeface="B Zar" pitchFamily="2" charset="-78"/>
              </a:rPr>
              <a:t>، نويسنده دوم</a:t>
            </a:r>
            <a:r>
              <a:rPr lang="fa-IR" sz="3600" b="1" baseline="30000" dirty="0">
                <a:solidFill>
                  <a:schemeClr val="tx1"/>
                </a:solidFill>
                <a:cs typeface="B Zar" pitchFamily="2" charset="-78"/>
              </a:rPr>
              <a:t>2</a:t>
            </a:r>
            <a:r>
              <a:rPr lang="fa-IR" sz="3600" b="1" dirty="0">
                <a:solidFill>
                  <a:schemeClr val="tx1"/>
                </a:solidFill>
                <a:cs typeface="B Zar" pitchFamily="2" charset="-78"/>
              </a:rPr>
              <a:t>، .... </a:t>
            </a:r>
            <a:r>
              <a:rPr lang="fa-IR" sz="4000" b="1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3600" b="1" dirty="0">
                <a:solidFill>
                  <a:schemeClr val="tx1"/>
                </a:solidFill>
                <a:cs typeface="B Nazanin" pitchFamily="2" charset="-78"/>
              </a:rPr>
              <a:t>B Nazanin</a:t>
            </a:r>
            <a:r>
              <a:rPr lang="fa-IR" sz="3600" b="1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4000" b="1" dirty="0">
                <a:solidFill>
                  <a:schemeClr val="tx1"/>
                </a:solidFill>
                <a:cs typeface="B Nazanin" pitchFamily="2" charset="-78"/>
              </a:rPr>
              <a:t>پررنگ</a:t>
            </a:r>
            <a:r>
              <a:rPr lang="fa-IR" sz="4000" b="1" dirty="0">
                <a:cs typeface="B Nazanin" pitchFamily="2" charset="-78"/>
              </a:rPr>
              <a:t>، وسط چین</a:t>
            </a:r>
            <a:r>
              <a:rPr lang="fa-IR" sz="4000" b="1" dirty="0">
                <a:solidFill>
                  <a:schemeClr val="tx1"/>
                </a:solidFill>
                <a:cs typeface="B Nazanin" pitchFamily="2" charset="-78"/>
              </a:rPr>
              <a:t>) </a:t>
            </a:r>
          </a:p>
          <a:p>
            <a:pPr algn="ctr" defTabSz="3492361" rtl="1"/>
            <a:r>
              <a:rPr lang="fa-IR" sz="3500" dirty="0">
                <a:solidFill>
                  <a:schemeClr val="tx1"/>
                </a:solidFill>
                <a:cs typeface="B Zar" pitchFamily="2" charset="-78"/>
              </a:rPr>
              <a:t>1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3500" dirty="0">
                <a:cs typeface="B Zar" pitchFamily="2" charset="-78"/>
              </a:rPr>
              <a:t>آدرس نویسنده اول: گروه، دانشکده، دانشگاه، شهر 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3500" dirty="0">
                <a:solidFill>
                  <a:schemeClr val="tx1"/>
                </a:solidFill>
                <a:cs typeface="B Nazanin" pitchFamily="2" charset="-78"/>
              </a:rPr>
              <a:t>B Nazanin، 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</a:p>
          <a:p>
            <a:pPr algn="ctr" defTabSz="3492361" rtl="1"/>
            <a:r>
              <a:rPr lang="fa-IR" sz="3500" dirty="0">
                <a:cs typeface="B Zar" pitchFamily="2" charset="-78"/>
              </a:rPr>
              <a:t>2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3500" dirty="0">
                <a:cs typeface="B Zar" pitchFamily="2" charset="-78"/>
              </a:rPr>
              <a:t>آدرس نویسنده دوم: گروه، دانشکده، دانشگاه، شهر 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3500" dirty="0">
                <a:solidFill>
                  <a:schemeClr val="tx1"/>
                </a:solidFill>
                <a:cs typeface="B Nazanin" pitchFamily="2" charset="-78"/>
              </a:rPr>
              <a:t>B Nazanin، 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</a:p>
          <a:p>
            <a:pPr algn="ctr" rtl="1">
              <a:lnSpc>
                <a:spcPct val="115000"/>
              </a:lnSpc>
              <a:spcAft>
                <a:spcPts val="800"/>
              </a:spcAft>
            </a:pPr>
            <a:r>
              <a:rPr lang="fa-I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(چنانچه آدرس دو یا چند نویسنده مشابه هم بود، برای آنها از شماره‌های یکسان استفاده شود)</a:t>
            </a: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fa-I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(نویسنده مسئول با علامت ستاره مشخص گردد. شخص ارائه دهنده مقاله در کنفرانس با زیرخط مشخص شود)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="" xmlns:a16="http://schemas.microsoft.com/office/drawing/2014/main" id="{845614A4-B4DB-AF29-E28C-7096ECFE48A5}"/>
              </a:ext>
            </a:extLst>
          </p:cNvPr>
          <p:cNvSpPr/>
          <p:nvPr/>
        </p:nvSpPr>
        <p:spPr>
          <a:xfrm>
            <a:off x="12952094" y="10149840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چکیده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="" xmlns:a16="http://schemas.microsoft.com/office/drawing/2014/main" id="{9193A5EC-AE58-877B-C356-242EAB6BB033}"/>
              </a:ext>
            </a:extLst>
          </p:cNvPr>
          <p:cNvSpPr/>
          <p:nvPr/>
        </p:nvSpPr>
        <p:spPr>
          <a:xfrm>
            <a:off x="726441" y="10149840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نتایج و بحث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F1D38789-E668-882E-8D54-80F005E42EF5}"/>
              </a:ext>
            </a:extLst>
          </p:cNvPr>
          <p:cNvSpPr/>
          <p:nvPr/>
        </p:nvSpPr>
        <p:spPr>
          <a:xfrm>
            <a:off x="12952093" y="16904468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مقدمه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="" xmlns:a16="http://schemas.microsoft.com/office/drawing/2014/main" id="{51BA1E9B-E599-D67D-A292-7CBB901D216A}"/>
              </a:ext>
            </a:extLst>
          </p:cNvPr>
          <p:cNvSpPr/>
          <p:nvPr/>
        </p:nvSpPr>
        <p:spPr>
          <a:xfrm>
            <a:off x="12952093" y="26450070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مواد و روش‌ها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0DD174B3-604C-8FB8-E5D8-966F1229F590}"/>
              </a:ext>
            </a:extLst>
          </p:cNvPr>
          <p:cNvSpPr/>
          <p:nvPr/>
        </p:nvSpPr>
        <p:spPr>
          <a:xfrm>
            <a:off x="726441" y="30018464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منابع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A3042C6-9FEA-9D92-A001-967326533BFE}"/>
              </a:ext>
            </a:extLst>
          </p:cNvPr>
          <p:cNvSpPr txBox="1"/>
          <p:nvPr/>
        </p:nvSpPr>
        <p:spPr>
          <a:xfrm>
            <a:off x="12952093" y="11699632"/>
            <a:ext cx="115214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3600" dirty="0"/>
              <a:t>پژوهشگران محترم که مقالات آنها به صورت پوستر پذیرفته شده ‌برای ارائه مقالات خود در کنفرانس باید مطابق با قالب الگو اعلام شده، پوستر را آماده نمایند.</a:t>
            </a:r>
          </a:p>
          <a:p>
            <a:pPr algn="just" rtl="1"/>
            <a:r>
              <a:rPr lang="fa-IR" sz="3600" dirty="0"/>
              <a:t>چاپ پوستر الزامی </a:t>
            </a:r>
            <a:r>
              <a:rPr lang="fa-IR" sz="3600" dirty="0" smtClean="0"/>
              <a:t>نیست </a:t>
            </a:r>
            <a:r>
              <a:rPr lang="fa-IR" sz="3600" dirty="0"/>
              <a:t>و ارائه‌دهندگان موظف‌اند پوستر خود را </a:t>
            </a:r>
            <a:r>
              <a:rPr lang="fa-IR" sz="3600" dirty="0" smtClean="0"/>
              <a:t>حداکثر </a:t>
            </a:r>
            <a:r>
              <a:rPr lang="fa-IR" sz="3600" dirty="0"/>
              <a:t>تا تاریخ ۵ بهمن‌ماه در سامانه </a:t>
            </a:r>
            <a:r>
              <a:rPr lang="fa-IR" sz="3600" dirty="0" smtClean="0"/>
              <a:t>ارسال نمایند. </a:t>
            </a:r>
            <a:endParaRPr lang="fa-IR" sz="3600" dirty="0"/>
          </a:p>
          <a:p>
            <a:pPr algn="just" rtl="1"/>
            <a:r>
              <a:rPr lang="fa-IR" sz="3600" dirty="0"/>
              <a:t>ارائه دهنده میبایستی مقاله خود را در قالب پوستر با ابعاد 70*100 سانتی‌متر به صورت عمودی و </a:t>
            </a:r>
            <a:r>
              <a:rPr lang="fa-IR" sz="3600" dirty="0" smtClean="0"/>
              <a:t>با </a:t>
            </a:r>
            <a:r>
              <a:rPr lang="fa-IR" sz="3600" dirty="0"/>
              <a:t>استفاده از نرم افزار پاورپوینت تهیه </a:t>
            </a:r>
            <a:r>
              <a:rPr lang="fa-IR" sz="3600" dirty="0" smtClean="0"/>
              <a:t>نماید</a:t>
            </a:r>
            <a:r>
              <a:rPr lang="fa-IR" sz="3600" dirty="0"/>
              <a:t>.</a:t>
            </a:r>
          </a:p>
          <a:p>
            <a:pPr algn="just" rtl="1"/>
            <a:r>
              <a:rPr lang="fa-IR" altLang="sv-SE" sz="3600" dirty="0" smtClean="0">
                <a:solidFill>
                  <a:schemeClr val="tx1"/>
                </a:solidFill>
                <a:latin typeface="Mundo Sans" pitchFamily="50" charset="0"/>
                <a:cs typeface="B Mitra" panose="00000400000000000000" pitchFamily="2" charset="-78"/>
              </a:rPr>
              <a:t>لطفا سعی </a:t>
            </a:r>
            <a:r>
              <a:rPr lang="fa-IR" altLang="sv-SE" sz="3600" dirty="0">
                <a:solidFill>
                  <a:schemeClr val="tx1"/>
                </a:solidFill>
                <a:latin typeface="Mundo Sans" pitchFamily="50" charset="0"/>
                <a:cs typeface="B Mitra" panose="00000400000000000000" pitchFamily="2" charset="-78"/>
              </a:rPr>
              <a:t>کنید در بخش چکیده خلاصه ای مختصر و در عین حال جامع از مطالعه خود ارائه دهید.</a:t>
            </a:r>
            <a:endParaRPr lang="fa-IR" sz="3600" dirty="0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E75F5EC5-5D11-481B-FBB8-0EB51A221D2D}"/>
              </a:ext>
            </a:extLst>
          </p:cNvPr>
          <p:cNvSpPr txBox="1"/>
          <p:nvPr/>
        </p:nvSpPr>
        <p:spPr>
          <a:xfrm>
            <a:off x="12952093" y="28003873"/>
            <a:ext cx="11521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600" dirty="0"/>
              <a:t>در این بخش روش‌های استفاده شده در پژوهش را به صورت شفاف و دقیق توضیح دهید.</a:t>
            </a:r>
          </a:p>
          <a:p>
            <a:pPr algn="just" rtl="1"/>
            <a:endParaRPr lang="fa-IR" sz="3600" dirty="0">
              <a:cs typeface="B Nazanin" panose="00000400000000000000" pitchFamily="2" charset="-78"/>
            </a:endParaRPr>
          </a:p>
          <a:p>
            <a:pPr algn="just" rtl="1"/>
            <a:endParaRPr lang="fa-IR" sz="3600" dirty="0">
              <a:cs typeface="B Nazanin" panose="00000400000000000000" pitchFamily="2" charset="-78"/>
            </a:endParaRPr>
          </a:p>
          <a:p>
            <a:pPr algn="just" rtl="1"/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8FF411E3-9FBF-0416-9B5A-0CBCC5AB8E5D}"/>
              </a:ext>
            </a:extLst>
          </p:cNvPr>
          <p:cNvSpPr txBox="1"/>
          <p:nvPr/>
        </p:nvSpPr>
        <p:spPr>
          <a:xfrm>
            <a:off x="726441" y="11699632"/>
            <a:ext cx="1152144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3600" dirty="0">
                <a:cs typeface="B Nazanin" panose="00000400000000000000" pitchFamily="2" charset="-78"/>
              </a:rPr>
              <a:t>سربرگ همایش باید در بالای پوستر باشد و به هیچ وجه نباید تغییر کند.</a:t>
            </a:r>
          </a:p>
          <a:p>
            <a:pPr algn="just" rtl="1"/>
            <a:r>
              <a:rPr lang="fa-IR" sz="3600" dirty="0"/>
              <a:t>هر پوستر باید شامل تمام بخش‌های</a:t>
            </a:r>
            <a:r>
              <a:rPr lang="fa-IR" sz="3600" b="0" i="0" dirty="0">
                <a:solidFill>
                  <a:srgbClr val="222222"/>
                </a:solidFill>
                <a:effectLst/>
                <a:latin typeface="Samim"/>
              </a:rPr>
              <a:t> مقاله مورد نظر همچون عنوان، نام نویسندگان، چکیده، مقدمه، مواد و روش‌ها، نتایج و بحث و منابع باشد.</a:t>
            </a:r>
          </a:p>
          <a:p>
            <a:pPr algn="just" rtl="1"/>
            <a:r>
              <a:rPr lang="fa-IR" sz="3600" dirty="0"/>
              <a:t>پوسترها باید </a:t>
            </a:r>
            <a:r>
              <a:rPr lang="fa-IR" sz="3600" dirty="0" smtClean="0"/>
              <a:t>از </a:t>
            </a:r>
            <a:r>
              <a:rPr lang="fa-IR" sz="3600" dirty="0"/>
              <a:t>لحاظ املایی و نگارشی به دقت بررسی و تصحیح شوند. مطالب باید کوتاه، دقیق و مناسب باشند و به خوبی در پوستر گنجانده شوند.</a:t>
            </a:r>
            <a:endParaRPr lang="fa-IR" sz="3600" b="0" i="0" dirty="0">
              <a:solidFill>
                <a:srgbClr val="222222"/>
              </a:solidFill>
              <a:effectLst/>
              <a:latin typeface="Samim"/>
            </a:endParaRPr>
          </a:p>
          <a:p>
            <a:pPr algn="just" rtl="1"/>
            <a:r>
              <a:rPr lang="fa-IR" sz="3600" dirty="0"/>
              <a:t>متن پوستر باید با اندازه فونت مناسب انتخاب شود تا در فاصله معمول به راحتی خوانده شود.</a:t>
            </a:r>
          </a:p>
          <a:p>
            <a:pPr algn="just" rtl="1"/>
            <a:r>
              <a:rPr lang="fa-IR" sz="3600" dirty="0"/>
              <a:t>در این بخش نتایج کلیدی پژوهش خود را به وضوح بیان کنید و تحلیل جامعی از این نتایج ارائه دهید.</a:t>
            </a:r>
          </a:p>
          <a:p>
            <a:pPr algn="just" rtl="1"/>
            <a:r>
              <a:rPr lang="fa-IR" sz="3600" dirty="0"/>
              <a:t>میتوانید نتایج کلیدی پژوهش را به صورت نمودار، جدول یا گرافیک نمایش دهید. توضیحات مختصری درباره هر یافته ارائه دهید تا پیام آن واضح باشد.</a:t>
            </a:r>
          </a:p>
          <a:p>
            <a:pPr algn="just" rtl="1"/>
            <a:r>
              <a:rPr lang="fa-IR" sz="3600" dirty="0"/>
              <a:t>اندازه و وضوح عکس‌ها و تصاویر باید به گونه‌ای تنظیم شود که شفاف و گویا باشند.</a:t>
            </a:r>
          </a:p>
          <a:p>
            <a:pPr algn="just" rtl="1"/>
            <a:endParaRPr lang="fa-IR" sz="3600" dirty="0"/>
          </a:p>
          <a:p>
            <a:pPr algn="just" rtl="1"/>
            <a:endParaRPr lang="fa-IR" sz="3600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1B6C762-183D-8D46-6B2E-D77D9D8D714B}"/>
              </a:ext>
            </a:extLst>
          </p:cNvPr>
          <p:cNvSpPr txBox="1"/>
          <p:nvPr/>
        </p:nvSpPr>
        <p:spPr>
          <a:xfrm>
            <a:off x="726441" y="31678278"/>
            <a:ext cx="11521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3600" dirty="0">
                <a:cs typeface="B Nazanin" panose="00000400000000000000" pitchFamily="2" charset="-78"/>
              </a:rPr>
              <a:t>منتخبی از منابع مقاله خود </a:t>
            </a:r>
            <a:r>
              <a:rPr lang="fa-IR" sz="3600" dirty="0" smtClean="0">
                <a:cs typeface="B Nazanin" panose="00000400000000000000" pitchFamily="2" charset="-78"/>
              </a:rPr>
              <a:t>شبیه </a:t>
            </a:r>
            <a:r>
              <a:rPr lang="fa-IR" sz="3600" dirty="0">
                <a:cs typeface="B Nazanin" panose="00000400000000000000" pitchFamily="2" charset="-78"/>
              </a:rPr>
              <a:t>به آن چه در مقاله ارائه شده است در پوستر درج کنید.</a:t>
            </a:r>
          </a:p>
          <a:p>
            <a:pPr algn="just" rtl="1"/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992D7B7-4F48-B84E-AB36-1CB491FF5FC0}"/>
              </a:ext>
            </a:extLst>
          </p:cNvPr>
          <p:cNvSpPr txBox="1"/>
          <p:nvPr/>
        </p:nvSpPr>
        <p:spPr>
          <a:xfrm>
            <a:off x="12952093" y="18458271"/>
            <a:ext cx="11521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3600" dirty="0"/>
              <a:t>مقدمه باید به شکلی هدفمند نوشته شود تا خواننده را با اهمیت موضوع پژوهش آشنا کند. در ابتدا به توصیف کلی موضوع بپردازید و زمینه‌ای روشن از مسئله مورد بررسی ارائه دهید. و سپس ضرورت و اهداف انجام این تحقیق را توضیح دهید.</a:t>
            </a:r>
          </a:p>
        </p:txBody>
      </p:sp>
    </p:spTree>
    <p:extLst>
      <p:ext uri="{BB962C8B-B14F-4D97-AF65-F5344CB8AC3E}">
        <p14:creationId xmlns:p14="http://schemas.microsoft.com/office/powerpoint/2010/main" val="538857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">
      <a:majorFont>
        <a:latin typeface="Times New Roman"/>
        <a:ea typeface=""/>
        <a:cs typeface="B Titr"/>
      </a:majorFont>
      <a:minorFont>
        <a:latin typeface="Times New Roman"/>
        <a:ea typeface=""/>
        <a:cs typeface="B Nazani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110</TotalTime>
  <Words>449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B Mitra</vt:lpstr>
      <vt:lpstr>B Nazanin</vt:lpstr>
      <vt:lpstr>B Titr</vt:lpstr>
      <vt:lpstr>B Zar</vt:lpstr>
      <vt:lpstr>Calibri</vt:lpstr>
      <vt:lpstr>Mundo Sans</vt:lpstr>
      <vt:lpstr>Samim</vt:lpstr>
      <vt:lpstr>Times New Roman</vt:lpstr>
      <vt:lpstr>Times New Roman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Meyssam Masoudi</dc:creator>
  <cp:lastModifiedBy>Fatemeh</cp:lastModifiedBy>
  <cp:revision>11</cp:revision>
  <dcterms:created xsi:type="dcterms:W3CDTF">2025-02-09T22:59:11Z</dcterms:created>
  <dcterms:modified xsi:type="dcterms:W3CDTF">2026-01-25T11:10:29Z</dcterms:modified>
</cp:coreProperties>
</file>